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80"/>
  </p:normalViewPr>
  <p:slideViewPr>
    <p:cSldViewPr snapToGrid="0">
      <p:cViewPr varScale="1">
        <p:scale>
          <a:sx n="99" d="100"/>
          <a:sy n="99" d="100"/>
        </p:scale>
        <p:origin x="184" y="2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50674E-02D3-8544-4A68-0850B209A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8F4164-EA56-49C1-42B8-B630B3651C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9F1C47-A75E-6123-4C51-850B9503F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7FB02-358D-48E6-945F-B5B957C61D2B}" type="datetimeFigureOut">
              <a:rPr lang="ko-KR" altLang="en-US" smtClean="0"/>
              <a:t>2022. 8. 19.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95CE4F-1ABE-EC94-516C-5C6D0804F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54F0D4-00DB-6871-7653-CA7763BDA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70814-CB5B-4F46-BC23-6A98437993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621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C1DDB1-BFDD-9D7A-A554-D8C218BDD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7FE5F0-2FD6-C025-7B13-E71FF45B5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0C8232-F671-4C7C-9B65-FF778A582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7FB02-358D-48E6-945F-B5B957C61D2B}" type="datetimeFigureOut">
              <a:rPr lang="ko-KR" altLang="en-US" smtClean="0"/>
              <a:t>2022. 8. 19.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56B65A-2E63-C7E5-6688-D5F165E95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F6FEC5-DE96-CFDC-97B0-276C76726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70814-CB5B-4F46-BC23-6A98437993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442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98DD453-27F9-A8BB-5931-D5BB7DDB7F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DFB263-B7AE-6E46-C08B-86AD9249CC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28EA04-E572-3065-4AFE-7AE0474E2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7FB02-358D-48E6-945F-B5B957C61D2B}" type="datetimeFigureOut">
              <a:rPr lang="ko-KR" altLang="en-US" smtClean="0"/>
              <a:t>2022. 8. 19.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EEF802-8999-B44C-0FAA-52DBFC772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092299-7B23-D7DB-B3B4-C9B39DB4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70814-CB5B-4F46-BC23-6A98437993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324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95034D-4602-7218-0E17-400AD43A7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F65A3B-BAF0-6C0C-32FE-D4747A763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98F4E7-58C6-4636-BC03-32BBBFE26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7FB02-358D-48E6-945F-B5B957C61D2B}" type="datetimeFigureOut">
              <a:rPr lang="ko-KR" altLang="en-US" smtClean="0"/>
              <a:t>2022. 8. 19.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60F5B9-EF9F-8A83-FE0B-C48E6503A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502471-05EA-55D2-AD2B-58A68F02F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70814-CB5B-4F46-BC23-6A98437993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705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FAC21F-B82D-7780-038D-99D3FBD51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8765C1-A2C0-35BB-BE12-8C94DAB4C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8FBFA4-988C-2BD6-0DDB-784313A76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7FB02-358D-48E6-945F-B5B957C61D2B}" type="datetimeFigureOut">
              <a:rPr lang="ko-KR" altLang="en-US" smtClean="0"/>
              <a:t>2022. 8. 19.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1121EA-A629-6679-88E0-6FA5EDF4E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4E865D-9912-CA0A-B45A-9D168D837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70814-CB5B-4F46-BC23-6A98437993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667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374534-BD19-F57D-40F4-5CE9C9678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9CBB5A-A252-D4C1-A78D-97BCA2C09D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6177D4-C802-ABF6-81FE-AE49183A7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7FDCEF-3316-AEB5-8483-23982D981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7FB02-358D-48E6-945F-B5B957C61D2B}" type="datetimeFigureOut">
              <a:rPr lang="ko-KR" altLang="en-US" smtClean="0"/>
              <a:t>2022. 8. 19.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501922-9EE9-27EC-B896-1DCEAAC25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C9F653-511F-AEE1-9172-31896E118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70814-CB5B-4F46-BC23-6A98437993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925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C9F7D3-CA7E-E143-1092-654854A9A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CA18F5-291A-7CCC-4019-1D8B386B5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335956-714A-82F2-52A4-331A62B6EE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D0E9A7-AF9B-76E2-D659-6899663D86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4613DB0-7583-B969-A553-3FBD104A5C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FBEFAD5-3E5A-1812-F09F-1ECB07E79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7FB02-358D-48E6-945F-B5B957C61D2B}" type="datetimeFigureOut">
              <a:rPr lang="ko-KR" altLang="en-US" smtClean="0"/>
              <a:t>2022. 8. 19.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D47068E-18AD-B1F9-2295-39C829F3A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C049AB3-D32E-C163-7E5D-FAE8D28A5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70814-CB5B-4F46-BC23-6A98437993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90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842098-C854-13D3-C69F-289EEACC2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A719D7D-63E2-1C67-0359-C6ADEAB64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7FB02-358D-48E6-945F-B5B957C61D2B}" type="datetimeFigureOut">
              <a:rPr lang="ko-KR" altLang="en-US" smtClean="0"/>
              <a:t>2022. 8. 19.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C31F68-55C1-5564-976E-B6E6B42F5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FFC28B-0659-F54C-B2EB-5058D50FD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70814-CB5B-4F46-BC23-6A98437993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4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F3FA336-ABD3-0769-96DE-9DCBFE654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7FB02-358D-48E6-945F-B5B957C61D2B}" type="datetimeFigureOut">
              <a:rPr lang="ko-KR" altLang="en-US" smtClean="0"/>
              <a:t>2022. 8. 19.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73C0E4D-959E-9301-846B-66136B23B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B5D25C-9017-1356-B5DF-AE30EE0CC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70814-CB5B-4F46-BC23-6A98437993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028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99D2AC-AB2D-7160-3B41-38D8A55B5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9A2B07-9C93-7731-C2C3-269E20265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560CFB-8A0E-383E-C39E-6BAAC3A05F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53C5A3-1293-C3D2-16A6-9AB48332E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7FB02-358D-48E6-945F-B5B957C61D2B}" type="datetimeFigureOut">
              <a:rPr lang="ko-KR" altLang="en-US" smtClean="0"/>
              <a:t>2022. 8. 19.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294112-9CE0-3A30-ECE6-95A787D09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B64FE6-239E-EEE7-9F4A-698EEFCCE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70814-CB5B-4F46-BC23-6A98437993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446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3E7E15-B9DB-60F0-81E3-2621CC9A5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A360E7C-3163-C184-275D-680E77F0CE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411D99-1DCC-B050-F135-CE57BEF813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FD2E62-BBD3-9403-33D0-8DB9421C8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7FB02-358D-48E6-945F-B5B957C61D2B}" type="datetimeFigureOut">
              <a:rPr lang="ko-KR" altLang="en-US" smtClean="0"/>
              <a:t>2022. 8. 19.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228138-A317-819F-980F-95A3642DD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103F1D-3DA6-65E0-866C-22316A41A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70814-CB5B-4F46-BC23-6A98437993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732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8B7913C-670D-C4B4-621E-9FAD9F4B4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5875EF-91D7-6194-51A2-3FA0CAED8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2350A2-6D31-3666-174D-5298B0736F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E7FB02-358D-48E6-945F-B5B957C61D2B}" type="datetimeFigureOut">
              <a:rPr lang="ko-KR" altLang="en-US" smtClean="0"/>
              <a:t>2022. 8. 19.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4AEFEE-5198-FE59-3F68-37D58B1852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040DB8-5CE5-73E2-D811-83BF420CCC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70814-CB5B-4F46-BC23-6A98437993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645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EC9BEB5-D0AF-52A3-51EE-E320BF74F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07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20F09F-B6C8-0ADA-E692-127B7E345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49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F63F797-B46E-45D5-CDBA-75AF45B99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365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D4D0447-150D-5FDF-A04E-B1C130E27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494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07C77A-BD46-64BD-A7C9-339FB8D31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49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1E9878-074F-3D94-559F-8D1D867E9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55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FDA32C4-EE46-136B-AFC6-9371201A0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8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5ED94B-3F47-A957-9A84-678D40B10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72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18C6B3B-F046-934D-5DA3-09651F1F9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72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8D2D08E-889E-A880-99BD-4DD96E8EE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02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D7603FF-AB45-75E1-44AD-3303D9EAE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71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403133C-A3D6-DE2E-EB03-CB29BA4BF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455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24D85DD-1D82-935C-D7C2-402343C35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666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E4DA302-508D-DB6D-E1F8-D49AA6DD8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56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EBE258F-FE22-9D69-00B7-94884CF37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385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3C1F54-32DC-C1D1-2443-56C8E1835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350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3ACF477-83C3-1D48-B0AB-CC6F4F91F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703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Macintosh PowerPoint</Application>
  <PresentationFormat>와이드스크린</PresentationFormat>
  <Paragraphs>0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조용준[ 학부졸업 / 경영학과 ]</dc:creator>
  <cp:lastModifiedBy>김지욱[ 학부재학 / 경영학과 ]</cp:lastModifiedBy>
  <cp:revision>1</cp:revision>
  <dcterms:created xsi:type="dcterms:W3CDTF">2022-08-19T00:05:14Z</dcterms:created>
  <dcterms:modified xsi:type="dcterms:W3CDTF">2022-08-19T03:00:50Z</dcterms:modified>
</cp:coreProperties>
</file>